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34" r:id="rId24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49" Type="http://schemas.openxmlformats.org/officeDocument/2006/relationships/slide" Target="slides/slide17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4" name="Shape 5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5" name="Google Shape;5315;p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6" name="Google Shape;5316;p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2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240.png"/></Relationships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7" name="Shape 5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8" name="Google Shape;5318;p735"/>
          <p:cNvSpPr txBox="1"/>
          <p:nvPr>
            <p:ph type="title"/>
          </p:nvPr>
        </p:nvSpPr>
        <p:spPr>
          <a:xfrm>
            <a:off x="378285" y="2507961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CN" sz="36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Simple Sentence</a:t>
            </a:r>
            <a:endParaRPr sz="36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319" name="Google Shape;5319;p73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A simple sentence contains the basic necessary components of a complete sentence: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CN" sz="2400"/>
              <a:t>subject + predicate (complete thought) </a:t>
            </a:r>
            <a:endParaRPr sz="24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mic Sans MS"/>
              <a:buAutoNum type="arabicPeriod"/>
            </a:pPr>
            <a:r>
              <a:rPr lang="zh-CN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Sam took the bus</a:t>
            </a:r>
            <a:endParaRPr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mic Sans MS"/>
              <a:buAutoNum type="arabicPeriod"/>
            </a:pPr>
            <a:r>
              <a:rPr lang="zh-CN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There are eleven fish.</a:t>
            </a:r>
            <a:endParaRPr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mic Sans MS"/>
              <a:buAutoNum type="arabicPeriod"/>
            </a:pPr>
            <a:r>
              <a:rPr lang="zh-CN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 love dogs.</a:t>
            </a:r>
            <a:endParaRPr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mic Sans MS"/>
              <a:buAutoNum type="arabicPeriod"/>
            </a:pPr>
            <a:r>
              <a:rPr lang="zh-CN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Pizza is my favorite.</a:t>
            </a:r>
            <a:endParaRPr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mic Sans MS"/>
              <a:buAutoNum type="arabicPeriod"/>
            </a:pPr>
            <a:r>
              <a:rPr lang="zh-CN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 think my finger is broken.  </a:t>
            </a:r>
            <a:endParaRPr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320" name="Google Shape;5320;p7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6175" y="2480270"/>
            <a:ext cx="2956125" cy="19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